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71" r:id="rId3"/>
    <p:sldId id="312" r:id="rId4"/>
    <p:sldId id="313" r:id="rId5"/>
    <p:sldId id="314" r:id="rId6"/>
    <p:sldId id="315" r:id="rId7"/>
    <p:sldId id="316" r:id="rId8"/>
    <p:sldId id="317" r:id="rId9"/>
    <p:sldId id="31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10439400" cy="55626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100" dirty="0" err="1" smtClean="0"/>
              <a:t>நாள்</a:t>
            </a:r>
            <a:r>
              <a:rPr lang="en-US" sz="3100" dirty="0" smtClean="0"/>
              <a:t> 4 – </a:t>
            </a:r>
            <a:r>
              <a:rPr lang="en-US" sz="3100" dirty="0" err="1" smtClean="0"/>
              <a:t>உயர்</a:t>
            </a:r>
            <a:r>
              <a:rPr lang="en-US" sz="3100" dirty="0" smtClean="0"/>
              <a:t> </a:t>
            </a:r>
            <a:r>
              <a:rPr lang="en-US" sz="3100" dirty="0" err="1" smtClean="0"/>
              <a:t>தொடக்க</a:t>
            </a:r>
            <a:r>
              <a:rPr lang="en-US" sz="3100" dirty="0" smtClean="0"/>
              <a:t> </a:t>
            </a:r>
            <a:r>
              <a:rPr lang="en-US" sz="3100" dirty="0" err="1" smtClean="0"/>
              <a:t>வகுப்பு</a:t>
            </a:r>
            <a:r>
              <a:rPr lang="en-US" sz="3100" dirty="0" smtClean="0"/>
              <a:t> –</a:t>
            </a:r>
            <a:br>
              <a:rPr lang="en-US" sz="3100" dirty="0" smtClean="0"/>
            </a:br>
            <a:r>
              <a:rPr lang="en-US" sz="3100" dirty="0" err="1" smtClean="0"/>
              <a:t>கருத்தாளர்</a:t>
            </a:r>
            <a:r>
              <a:rPr lang="en-US" sz="3100" dirty="0" smtClean="0"/>
              <a:t> </a:t>
            </a:r>
            <a:r>
              <a:rPr lang="en-US" sz="3100" dirty="0" err="1" smtClean="0"/>
              <a:t>சில</a:t>
            </a:r>
            <a:r>
              <a:rPr lang="en-US" sz="3100" dirty="0" smtClean="0"/>
              <a:t> </a:t>
            </a:r>
            <a:r>
              <a:rPr lang="en-US" sz="3100" dirty="0" err="1" smtClean="0"/>
              <a:t>மாதிரிச்</a:t>
            </a:r>
            <a:r>
              <a:rPr lang="en-US" sz="3100" dirty="0" smtClean="0"/>
              <a:t> </a:t>
            </a:r>
            <a:r>
              <a:rPr lang="en-US" sz="3100" dirty="0" err="1" smtClean="0"/>
              <a:t>செயல்பாடுகளை</a:t>
            </a:r>
            <a:r>
              <a:rPr lang="en-US" sz="3100" dirty="0" smtClean="0"/>
              <a:t> </a:t>
            </a:r>
            <a:r>
              <a:rPr lang="en-US" sz="3100" dirty="0" err="1" smtClean="0"/>
              <a:t>வழங்குதல்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r>
              <a:rPr lang="en-US" sz="3100" dirty="0" err="1" smtClean="0"/>
              <a:t>மற்றும்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r>
              <a:rPr lang="en-US" sz="3100" dirty="0" err="1" smtClean="0"/>
              <a:t>குழு</a:t>
            </a:r>
            <a:r>
              <a:rPr lang="en-US" sz="3100" dirty="0" smtClean="0"/>
              <a:t> </a:t>
            </a:r>
            <a:r>
              <a:rPr lang="en-US" sz="3100" dirty="0" err="1" smtClean="0"/>
              <a:t>அமைத்தல்</a:t>
            </a:r>
            <a:r>
              <a:rPr lang="en-US" sz="3100" dirty="0" smtClean="0"/>
              <a:t>, </a:t>
            </a:r>
            <a:r>
              <a:rPr lang="en-US" sz="3100" dirty="0" err="1" smtClean="0"/>
              <a:t>குழுவாக</a:t>
            </a:r>
            <a:r>
              <a:rPr lang="en-US" sz="3100" dirty="0" smtClean="0"/>
              <a:t> </a:t>
            </a:r>
            <a:r>
              <a:rPr lang="en-US" sz="3100" dirty="0" err="1" smtClean="0"/>
              <a:t>செயல்பாடுகளை</a:t>
            </a:r>
            <a:r>
              <a:rPr lang="en-US" sz="3100" dirty="0" smtClean="0"/>
              <a:t> </a:t>
            </a:r>
            <a:r>
              <a:rPr lang="en-US" sz="3100" dirty="0" err="1" smtClean="0"/>
              <a:t>வடிவமைத்தல்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(90 </a:t>
            </a:r>
            <a:r>
              <a:rPr lang="en-US" sz="3100" dirty="0" err="1" smtClean="0"/>
              <a:t>நிமிடங்கள்</a:t>
            </a:r>
            <a:r>
              <a:rPr lang="en-US" sz="3100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2453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10515600" cy="701675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Bamini" pitchFamily="2" charset="0"/>
              </a:rPr>
              <a:t>கணித</a:t>
            </a:r>
            <a:r>
              <a:rPr lang="en-US" sz="3200" b="1" dirty="0" smtClean="0">
                <a:latin typeface="Bamini" pitchFamily="2" charset="0"/>
              </a:rPr>
              <a:t> </a:t>
            </a:r>
            <a:r>
              <a:rPr lang="en-US" sz="3200" b="1" dirty="0" err="1" smtClean="0">
                <a:latin typeface="Bamini" pitchFamily="2" charset="0"/>
              </a:rPr>
              <a:t>செயல்பாடுகள்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873457"/>
            <a:ext cx="10287000" cy="56035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a-IN" sz="2000" b="1" dirty="0" smtClean="0"/>
              <a:t>செயல்பாடு </a:t>
            </a:r>
            <a:r>
              <a:rPr lang="en-US" sz="2000" b="1" dirty="0" smtClean="0"/>
              <a:t>– 1</a:t>
            </a:r>
            <a:endParaRPr lang="en-US" sz="2000" dirty="0" smtClean="0"/>
          </a:p>
          <a:p>
            <a:pPr>
              <a:buNone/>
            </a:pPr>
            <a:r>
              <a:rPr lang="ta-IN" sz="2000" b="1" dirty="0" smtClean="0"/>
              <a:t>எண்கோடு செயல்பாடு</a:t>
            </a:r>
            <a:endParaRPr lang="en-US" sz="2000" dirty="0" smtClean="0"/>
          </a:p>
          <a:p>
            <a:pPr>
              <a:buNone/>
            </a:pPr>
            <a:r>
              <a:rPr lang="ta-IN" sz="2000" dirty="0" smtClean="0"/>
              <a:t>இதே கருத்தை</a:t>
            </a:r>
            <a:r>
              <a:rPr lang="en-US" sz="2000" dirty="0" smtClean="0"/>
              <a:t> -3 x 2 </a:t>
            </a:r>
            <a:r>
              <a:rPr lang="ta-IN" sz="2000" dirty="0" smtClean="0"/>
              <a:t>காண</a:t>
            </a:r>
            <a:r>
              <a:rPr lang="en-US" sz="2000" dirty="0" smtClean="0"/>
              <a:t>, </a:t>
            </a:r>
            <a:r>
              <a:rPr lang="ta-IN" sz="2000" dirty="0" smtClean="0"/>
              <a:t>எண் கோட்டில்</a:t>
            </a:r>
            <a:r>
              <a:rPr lang="en-US" sz="2000" dirty="0" smtClean="0"/>
              <a:t> -3 </a:t>
            </a:r>
            <a:r>
              <a:rPr lang="ta-IN" sz="2000" dirty="0" smtClean="0"/>
              <a:t>ஐ இ</a:t>
            </a:r>
            <a:r>
              <a:rPr lang="en-US" sz="2000" dirty="0" err="1" smtClean="0"/>
              <a:t>ரு</a:t>
            </a:r>
            <a:r>
              <a:rPr lang="en-US" sz="2000" dirty="0" smtClean="0"/>
              <a:t> </a:t>
            </a:r>
            <a:r>
              <a:rPr lang="ta-IN" sz="2000" dirty="0" smtClean="0"/>
              <a:t>முறை தாவினால் கிடைப்பது</a:t>
            </a:r>
            <a:r>
              <a:rPr lang="en-US" sz="2000" dirty="0" smtClean="0"/>
              <a:t>.  </a:t>
            </a:r>
            <a:r>
              <a:rPr lang="ta-IN" sz="2000" dirty="0" smtClean="0"/>
              <a:t>அதாவது, எண்</a:t>
            </a:r>
            <a:r>
              <a:rPr lang="en-US" sz="2000" dirty="0" smtClean="0"/>
              <a:t> 3 </a:t>
            </a:r>
            <a:r>
              <a:rPr lang="ta-IN" sz="2000" dirty="0" smtClean="0"/>
              <a:t>இரண்டுமுறை குறைஎண் திசையில் தாவினால் </a:t>
            </a:r>
            <a:r>
              <a:rPr lang="en-US" sz="2000" dirty="0" smtClean="0"/>
              <a:t>( -3) + (-3) = - 6 </a:t>
            </a:r>
            <a:r>
              <a:rPr lang="ta-IN" sz="2000" dirty="0" smtClean="0"/>
              <a:t>கிடைக்கிறது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ta-IN" sz="2000" dirty="0" smtClean="0"/>
              <a:t>இதேபோன்று </a:t>
            </a:r>
            <a:r>
              <a:rPr lang="en-US" sz="2000" dirty="0" smtClean="0"/>
              <a:t>(-3) + (-3) + (-3) = - 9 </a:t>
            </a:r>
            <a:r>
              <a:rPr lang="ta-IN" sz="2000" dirty="0" smtClean="0"/>
              <a:t>என</a:t>
            </a:r>
            <a:r>
              <a:rPr lang="en-US" sz="2000" dirty="0" smtClean="0"/>
              <a:t>, </a:t>
            </a:r>
            <a:r>
              <a:rPr lang="ta-IN" sz="2000" dirty="0" smtClean="0"/>
              <a:t>எண் </a:t>
            </a:r>
            <a:r>
              <a:rPr lang="en-US" sz="2000" dirty="0" smtClean="0"/>
              <a:t>3 </a:t>
            </a:r>
            <a:r>
              <a:rPr lang="ta-IN" sz="2000" dirty="0" smtClean="0"/>
              <a:t>மூன்றுமுறை குறை எண் திசையில் தாவினால்</a:t>
            </a:r>
            <a:r>
              <a:rPr lang="en-US" sz="2000" dirty="0" smtClean="0"/>
              <a:t> -9 </a:t>
            </a:r>
            <a:r>
              <a:rPr lang="ta-IN" sz="2000" dirty="0" smtClean="0"/>
              <a:t>ஐ அடையலாம்</a:t>
            </a:r>
            <a:r>
              <a:rPr lang="en-US" sz="2000" dirty="0" smtClean="0"/>
              <a:t>.  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16346" t="53276" r="15224" b="31624"/>
          <a:stretch>
            <a:fillRect/>
          </a:stretch>
        </p:blipFill>
        <p:spPr bwMode="auto">
          <a:xfrm>
            <a:off x="2133600" y="2667000"/>
            <a:ext cx="9296400" cy="129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 l="21154" t="48718" r="13942" b="37322"/>
          <a:stretch>
            <a:fillRect/>
          </a:stretch>
        </p:blipFill>
        <p:spPr bwMode="auto">
          <a:xfrm>
            <a:off x="1905000" y="5257800"/>
            <a:ext cx="883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858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639762"/>
          </a:xfrm>
        </p:spPr>
        <p:txBody>
          <a:bodyPr>
            <a:normAutofit fontScale="90000"/>
          </a:bodyPr>
          <a:lstStyle/>
          <a:p>
            <a:r>
              <a:rPr lang="ta-IN" sz="4400" b="1" dirty="0" smtClean="0"/>
              <a:t>செயல்பாடு </a:t>
            </a:r>
            <a:r>
              <a:rPr lang="en-US" sz="4400" b="1" dirty="0" smtClean="0"/>
              <a:t>–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066800"/>
            <a:ext cx="9997440" cy="518160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ta-IN" dirty="0" smtClean="0"/>
              <a:t>இவ்வாறு, காட்சிப்படுத்துதலைப் பயன்படுத்தி முழுக்களின் கூட்டல் செயல்பாடுகள் மூலம் முழுக்களின் பெருக்கற்பலனை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கண்டறியும் ஆர்வத்தை அதிகரிக்கலாம்</a:t>
            </a:r>
            <a:r>
              <a:rPr lang="en-US" dirty="0" smtClean="0"/>
              <a:t>.  </a:t>
            </a:r>
            <a:r>
              <a:rPr lang="ta-IN" dirty="0" smtClean="0"/>
              <a:t>பெருக்கற்பலனை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காண்பதோடு மட்டுமல்லாமல், குறியீட்டுடன் கூடிய பெருக்கற் பலனையும், மாணவர்களால் கூற இயலும்</a:t>
            </a:r>
            <a:r>
              <a:rPr lang="en-US" dirty="0" smtClean="0"/>
              <a:t>.  </a:t>
            </a:r>
          </a:p>
          <a:p>
            <a:pPr algn="just">
              <a:lnSpc>
                <a:spcPct val="170000"/>
              </a:lnSpc>
            </a:pPr>
            <a:r>
              <a:rPr lang="ta-IN" dirty="0" smtClean="0"/>
              <a:t>அனுமானத்தின் அடிப்படையில் மாணவர்களை வரைய செய்து ஊக்கப்படுத்தலாம்</a:t>
            </a:r>
            <a:r>
              <a:rPr lang="en-US" dirty="0" smtClean="0"/>
              <a:t>.  </a:t>
            </a:r>
            <a:r>
              <a:rPr lang="ta-IN" dirty="0" smtClean="0"/>
              <a:t>பல்வேறு, வகையான முழுக்களின் பெருக்கற்பலன் கணக்குகளைக் கொடுத்து இதேபோன்று முழுக்களின் பெருக்கற்பலனுக்கு வெவ்வேறு செயல்பாடுகளை அமைத்து, மாணவர்களை ஈடுபடுத்தி, விடையினை அறியச் செய்யலாம்</a:t>
            </a:r>
            <a:r>
              <a:rPr lang="en-US" dirty="0" smtClean="0"/>
              <a:t>.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715962"/>
          </a:xfrm>
        </p:spPr>
        <p:txBody>
          <a:bodyPr>
            <a:normAutofit/>
          </a:bodyPr>
          <a:lstStyle/>
          <a:p>
            <a:r>
              <a:rPr lang="ta-IN" sz="4000" b="1" dirty="0" smtClean="0"/>
              <a:t>செயல்பாடு </a:t>
            </a:r>
            <a:r>
              <a:rPr lang="en-US" sz="4000" b="1" dirty="0" smtClean="0"/>
              <a:t>–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066800"/>
            <a:ext cx="9997440" cy="563880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ta-IN" dirty="0" smtClean="0"/>
              <a:t>பெரிய தா</a:t>
            </a:r>
            <a:r>
              <a:rPr lang="en-US" dirty="0" err="1" smtClean="0"/>
              <a:t>ள்</a:t>
            </a:r>
            <a:r>
              <a:rPr lang="en-US" dirty="0" smtClean="0"/>
              <a:t> </a:t>
            </a:r>
            <a:r>
              <a:rPr lang="en-US" dirty="0" err="1" smtClean="0"/>
              <a:t>ஒன்றை</a:t>
            </a:r>
            <a:r>
              <a:rPr lang="en-US" dirty="0" smtClean="0"/>
              <a:t> </a:t>
            </a:r>
            <a:r>
              <a:rPr lang="ta-IN" dirty="0" smtClean="0"/>
              <a:t>எடுத்து</a:t>
            </a:r>
            <a:r>
              <a:rPr lang="en-US" dirty="0" err="1" smtClean="0"/>
              <a:t>க்</a:t>
            </a:r>
            <a:r>
              <a:rPr lang="ta-IN" dirty="0" smtClean="0"/>
              <a:t>கொண்டு அதில் நிரை </a:t>
            </a:r>
            <a:r>
              <a:rPr lang="en-US" dirty="0" smtClean="0"/>
              <a:t>– 19, </a:t>
            </a:r>
            <a:r>
              <a:rPr lang="ta-IN" dirty="0" smtClean="0"/>
              <a:t>நிரல்</a:t>
            </a:r>
            <a:r>
              <a:rPr lang="en-US" dirty="0" smtClean="0"/>
              <a:t> 11 </a:t>
            </a:r>
            <a:r>
              <a:rPr lang="ta-IN" dirty="0" smtClean="0"/>
              <a:t>உள்ள சிறிய சதுரக் கட்டங்கள்</a:t>
            </a:r>
            <a:r>
              <a:rPr lang="en-US" dirty="0" smtClean="0"/>
              <a:t> (</a:t>
            </a:r>
            <a:r>
              <a:rPr lang="ta-IN" dirty="0" smtClean="0"/>
              <a:t>அ</a:t>
            </a:r>
            <a:r>
              <a:rPr lang="en-US" dirty="0" smtClean="0"/>
              <a:t>) </a:t>
            </a:r>
            <a:r>
              <a:rPr lang="ta-IN" dirty="0" smtClean="0"/>
              <a:t>பெட்டிகள் வரைய வேண்டும்</a:t>
            </a:r>
            <a:r>
              <a:rPr lang="en-US" dirty="0" smtClean="0"/>
              <a:t>.  </a:t>
            </a:r>
            <a:r>
              <a:rPr lang="ta-IN" dirty="0" smtClean="0"/>
              <a:t>எண்கள் </a:t>
            </a:r>
            <a:r>
              <a:rPr lang="en-US" dirty="0" smtClean="0"/>
              <a:t>– 104 </a:t>
            </a:r>
            <a:r>
              <a:rPr lang="ta-IN" dirty="0" smtClean="0"/>
              <a:t>முதல்</a:t>
            </a:r>
            <a:r>
              <a:rPr lang="en-US" dirty="0" smtClean="0"/>
              <a:t> 104 </a:t>
            </a:r>
            <a:r>
              <a:rPr lang="ta-IN" dirty="0" smtClean="0"/>
              <a:t>வரை எழுத வேண்டும்</a:t>
            </a:r>
            <a:r>
              <a:rPr lang="en-US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ta-IN" dirty="0" smtClean="0"/>
              <a:t>ஒரு பையில்</a:t>
            </a:r>
            <a:r>
              <a:rPr lang="en-US" dirty="0" smtClean="0"/>
              <a:t> 2 </a:t>
            </a:r>
            <a:r>
              <a:rPr lang="ta-IN" dirty="0" smtClean="0"/>
              <a:t>நீலநிற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பகடை மற்றும்</a:t>
            </a:r>
            <a:r>
              <a:rPr lang="en-US" dirty="0" smtClean="0"/>
              <a:t> 2 </a:t>
            </a:r>
            <a:r>
              <a:rPr lang="ta-IN" dirty="0" smtClean="0"/>
              <a:t>சிவப்பு நிற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பகடை எடுத்து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கொள்வோம்</a:t>
            </a:r>
            <a:r>
              <a:rPr lang="en-US" dirty="0" smtClean="0"/>
              <a:t>.  </a:t>
            </a:r>
            <a:r>
              <a:rPr lang="ta-IN" dirty="0" smtClean="0"/>
              <a:t>நீல நிற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பகடை</a:t>
            </a:r>
            <a:r>
              <a:rPr lang="en-US" dirty="0" err="1" smtClean="0"/>
              <a:t>களைக்</a:t>
            </a:r>
            <a:r>
              <a:rPr lang="en-US" dirty="0" smtClean="0"/>
              <a:t> </a:t>
            </a:r>
            <a:r>
              <a:rPr lang="ta-IN" dirty="0" smtClean="0"/>
              <a:t>குறைஎண்ணாக வைத்து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கொள்வோம், சிவப்பு நிற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பகடை</a:t>
            </a:r>
            <a:r>
              <a:rPr lang="en-US" dirty="0" err="1" smtClean="0"/>
              <a:t>களை</a:t>
            </a:r>
            <a:r>
              <a:rPr lang="en-US" dirty="0" smtClean="0"/>
              <a:t> </a:t>
            </a:r>
            <a:r>
              <a:rPr lang="ta-IN" dirty="0" smtClean="0"/>
              <a:t>மிகை எண்ணாகவும் வைத்து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கொள்வோம்</a:t>
            </a:r>
            <a:r>
              <a:rPr lang="en-US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ta-IN" dirty="0" smtClean="0"/>
              <a:t>வகுப்பி</a:t>
            </a:r>
            <a:r>
              <a:rPr lang="en-US" dirty="0" err="1" smtClean="0"/>
              <a:t>லு</a:t>
            </a:r>
            <a:r>
              <a:rPr lang="ta-IN" dirty="0" smtClean="0"/>
              <a:t>ள்ள மாணவர்களை வெவ்வேறு குழுக்களாக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பிரித்துக் கொள்ளவேண்டும்</a:t>
            </a:r>
            <a:r>
              <a:rPr lang="en-US" dirty="0" smtClean="0"/>
              <a:t>. </a:t>
            </a:r>
            <a:r>
              <a:rPr lang="ta-IN" dirty="0" smtClean="0"/>
              <a:t>மாணவர்களின் எண்ணிக்கையை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பொ</a:t>
            </a:r>
            <a:r>
              <a:rPr lang="en-US" dirty="0" err="1" smtClean="0"/>
              <a:t>ரு</a:t>
            </a:r>
            <a:r>
              <a:rPr lang="ta-IN" dirty="0" smtClean="0"/>
              <a:t>த்து</a:t>
            </a:r>
            <a:r>
              <a:rPr lang="en-US" dirty="0" smtClean="0"/>
              <a:t>, </a:t>
            </a:r>
            <a:r>
              <a:rPr lang="ta-IN" dirty="0" smtClean="0"/>
              <a:t>குழுவில் மாணவர் எண்ணிக்கையைத் தீர்மானிக்க வேண்டும்</a:t>
            </a:r>
            <a:r>
              <a:rPr lang="en-US" dirty="0" smtClean="0"/>
              <a:t>. </a:t>
            </a:r>
            <a:r>
              <a:rPr lang="ta-IN" dirty="0" smtClean="0"/>
              <a:t>குழுவில் மாணவர்கள்  எண்ணிக்கை</a:t>
            </a:r>
            <a:r>
              <a:rPr lang="en-US" dirty="0" smtClean="0"/>
              <a:t> 4 </a:t>
            </a:r>
            <a:r>
              <a:rPr lang="ta-IN" dirty="0" smtClean="0"/>
              <a:t>என</a:t>
            </a:r>
            <a:r>
              <a:rPr lang="en-US" dirty="0" smtClean="0"/>
              <a:t>  </a:t>
            </a:r>
            <a:r>
              <a:rPr lang="ta-IN" dirty="0" smtClean="0"/>
              <a:t>வைத்துக்கொள்வோம்</a:t>
            </a:r>
            <a:r>
              <a:rPr lang="en-US" dirty="0" smtClean="0"/>
              <a:t>. </a:t>
            </a:r>
            <a:r>
              <a:rPr lang="ta-IN" dirty="0" smtClean="0"/>
              <a:t>விளையாட்டு ஆரம்பிக்கும்போது மாணவ</a:t>
            </a:r>
            <a:r>
              <a:rPr lang="en-US" dirty="0" err="1" smtClean="0"/>
              <a:t>ர்கள்</a:t>
            </a:r>
            <a:r>
              <a:rPr lang="en-US" dirty="0" smtClean="0"/>
              <a:t> </a:t>
            </a:r>
            <a:r>
              <a:rPr lang="en-US" dirty="0" err="1" smtClean="0"/>
              <a:t>ஒவ்வொரு</a:t>
            </a:r>
            <a:r>
              <a:rPr lang="en-US" dirty="0" smtClean="0"/>
              <a:t> </a:t>
            </a:r>
            <a:r>
              <a:rPr lang="ta-IN" dirty="0" smtClean="0"/>
              <a:t>த</a:t>
            </a:r>
            <a:r>
              <a:rPr lang="en-US" dirty="0" err="1" smtClean="0"/>
              <a:t>ம்மு</a:t>
            </a:r>
            <a:r>
              <a:rPr lang="ta-IN" dirty="0" smtClean="0"/>
              <a:t>டைய நகர்தலுக்கு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பயன்படுத்தும் நெகிழி </a:t>
            </a:r>
            <a:r>
              <a:rPr lang="en-US" dirty="0" smtClean="0"/>
              <a:t>/ </a:t>
            </a:r>
            <a:r>
              <a:rPr lang="ta-IN" dirty="0" smtClean="0"/>
              <a:t>மரத்துண்டினை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பூச்சியத்தில் வைத்து தொடங்க வேண்டும்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"/>
            <a:ext cx="10463784" cy="640080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ta-IN" sz="1800" b="1" dirty="0" smtClean="0"/>
              <a:t>செயல்பாடு </a:t>
            </a:r>
            <a:r>
              <a:rPr lang="en-US" sz="1800" b="1" dirty="0" smtClean="0"/>
              <a:t>– 2: 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sz="1600" b="1" dirty="0" smtClean="0"/>
              <a:t>	</a:t>
            </a:r>
            <a:r>
              <a:rPr lang="ta-IN" sz="1500" dirty="0" smtClean="0"/>
              <a:t>ஒரு மாணவன் பையில் உள்ள பகடைகளை</a:t>
            </a:r>
            <a:r>
              <a:rPr lang="en-US" sz="1500" dirty="0" err="1" smtClean="0"/>
              <a:t>க்</a:t>
            </a:r>
            <a:r>
              <a:rPr lang="en-US" sz="1500" dirty="0" smtClean="0"/>
              <a:t> </a:t>
            </a:r>
            <a:r>
              <a:rPr lang="ta-IN" sz="1500" dirty="0" smtClean="0"/>
              <a:t>குலுக்க வேண்டும்</a:t>
            </a:r>
            <a:r>
              <a:rPr lang="en-US" sz="1500" dirty="0" smtClean="0"/>
              <a:t>. </a:t>
            </a:r>
            <a:r>
              <a:rPr lang="ta-IN" sz="1500" dirty="0" smtClean="0"/>
              <a:t>குலுக்கியவுடன் </a:t>
            </a:r>
            <a:r>
              <a:rPr lang="en-US" sz="1500" dirty="0" err="1" smtClean="0"/>
              <a:t>எவையேனு</a:t>
            </a:r>
            <a:r>
              <a:rPr lang="ta-IN" sz="1500" dirty="0" smtClean="0"/>
              <a:t>ம் இ</a:t>
            </a:r>
            <a:r>
              <a:rPr lang="en-US" sz="1500" dirty="0" err="1" smtClean="0"/>
              <a:t>ரு</a:t>
            </a:r>
            <a:r>
              <a:rPr lang="en-US" sz="1500" dirty="0" smtClean="0"/>
              <a:t> </a:t>
            </a:r>
            <a:r>
              <a:rPr lang="ta-IN" sz="1500" dirty="0" smtClean="0"/>
              <a:t>பகடை</a:t>
            </a:r>
            <a:r>
              <a:rPr lang="en-US" sz="1500" dirty="0" err="1" smtClean="0"/>
              <a:t>யை</a:t>
            </a:r>
            <a:r>
              <a:rPr lang="ta-IN" sz="1500" dirty="0" smtClean="0"/>
              <a:t>களை எடுக்க வேண்டும்</a:t>
            </a:r>
            <a:r>
              <a:rPr lang="en-US" sz="1500" dirty="0" smtClean="0"/>
              <a:t>. </a:t>
            </a:r>
            <a:r>
              <a:rPr lang="ta-IN" sz="1500" dirty="0" smtClean="0"/>
              <a:t>பகடைக</a:t>
            </a:r>
            <a:r>
              <a:rPr lang="en-US" sz="1500" dirty="0" err="1" smtClean="0"/>
              <a:t>ள்</a:t>
            </a:r>
            <a:r>
              <a:rPr lang="en-US" sz="1500" dirty="0" smtClean="0"/>
              <a:t> </a:t>
            </a:r>
            <a:r>
              <a:rPr lang="en-US" sz="1500" dirty="0" err="1" smtClean="0"/>
              <a:t>இரண்டும்</a:t>
            </a:r>
            <a:r>
              <a:rPr lang="en-US" sz="1500" dirty="0" smtClean="0"/>
              <a:t> </a:t>
            </a:r>
            <a:r>
              <a:rPr lang="ta-IN" sz="1500" dirty="0" smtClean="0"/>
              <a:t>ஒரே நிறம் உள்ளதாகவோ வெவ்வேறான நிறம் உள்ளதாகவோ இருக்கலாம்</a:t>
            </a:r>
            <a:r>
              <a:rPr lang="en-US" sz="1500" dirty="0" smtClean="0"/>
              <a:t>. </a:t>
            </a:r>
            <a:r>
              <a:rPr lang="ta-IN" sz="1500" dirty="0" smtClean="0"/>
              <a:t>அவ்விரு பகடைகளை உருட்டும்போது கிடைக்கும் எண்களை மாணவன் பெருக்குதல்</a:t>
            </a:r>
            <a:r>
              <a:rPr lang="en-US" sz="1500" dirty="0" smtClean="0"/>
              <a:t>  </a:t>
            </a:r>
            <a:r>
              <a:rPr lang="ta-IN" sz="1500" dirty="0" smtClean="0"/>
              <a:t>வேண்டும்</a:t>
            </a:r>
            <a:r>
              <a:rPr lang="en-US" sz="1500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ta-IN" sz="1500" dirty="0" smtClean="0"/>
              <a:t>பகடைகள் </a:t>
            </a:r>
            <a:r>
              <a:rPr lang="en-US" sz="1500" dirty="0" err="1" smtClean="0"/>
              <a:t>இரண்டும்</a:t>
            </a:r>
            <a:r>
              <a:rPr lang="en-US" sz="1500" dirty="0" smtClean="0"/>
              <a:t> </a:t>
            </a:r>
            <a:r>
              <a:rPr lang="ta-IN" sz="1500" dirty="0" smtClean="0"/>
              <a:t>ஒரே நிறமாக இருந்தால் அது மிகை எண்ணாகவும்</a:t>
            </a:r>
            <a:r>
              <a:rPr lang="en-US" sz="1500" dirty="0" smtClean="0"/>
              <a:t>, </a:t>
            </a:r>
            <a:r>
              <a:rPr lang="ta-IN" sz="1500" dirty="0" smtClean="0"/>
              <a:t>வெவ்வேறான நிறமாக இருந்தால் அது குறைஎண்ணாகவும் இருக்க வேண்டும் என்ற கருத்தை</a:t>
            </a:r>
            <a:r>
              <a:rPr lang="en-US" sz="1500" dirty="0" err="1" smtClean="0"/>
              <a:t>க்</a:t>
            </a:r>
            <a:r>
              <a:rPr lang="en-US" sz="1500" dirty="0" smtClean="0"/>
              <a:t> </a:t>
            </a:r>
            <a:r>
              <a:rPr lang="ta-IN" sz="1500" dirty="0" smtClean="0"/>
              <a:t>கூற வேண்டும்</a:t>
            </a:r>
            <a:r>
              <a:rPr lang="en-US" sz="1500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ta-IN" sz="1500" dirty="0" smtClean="0"/>
              <a:t>பெருக்கற்பலன் மிகையாக இருந்தால்</a:t>
            </a:r>
            <a:r>
              <a:rPr lang="en-US" sz="1500" dirty="0" smtClean="0"/>
              <a:t> 104 </a:t>
            </a:r>
            <a:r>
              <a:rPr lang="ta-IN" sz="1500" dirty="0" smtClean="0"/>
              <a:t>ஐ நோக்கி</a:t>
            </a:r>
            <a:r>
              <a:rPr lang="en-US" sz="1500" dirty="0" err="1" smtClean="0"/>
              <a:t>ச்</a:t>
            </a:r>
            <a:r>
              <a:rPr lang="en-US" sz="1500" dirty="0" smtClean="0"/>
              <a:t> </a:t>
            </a:r>
            <a:r>
              <a:rPr lang="ta-IN" sz="1500" dirty="0" smtClean="0"/>
              <a:t>செல்லவேண்டும்</a:t>
            </a:r>
            <a:r>
              <a:rPr lang="en-US" sz="1500" dirty="0" smtClean="0"/>
              <a:t>. </a:t>
            </a:r>
            <a:r>
              <a:rPr lang="ta-IN" sz="1500" dirty="0" smtClean="0"/>
              <a:t>குறை எண்ணாக இருந்தால்</a:t>
            </a:r>
            <a:r>
              <a:rPr lang="en-US" sz="1500" dirty="0" smtClean="0"/>
              <a:t> -104 </a:t>
            </a:r>
            <a:r>
              <a:rPr lang="ta-IN" sz="1500" dirty="0" smtClean="0"/>
              <a:t>ஐ நோக்கி செல்லவேண்டும்</a:t>
            </a:r>
            <a:r>
              <a:rPr lang="en-US" sz="1500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ta-IN" sz="1500" dirty="0" smtClean="0"/>
              <a:t>குழுவில் உள்ள மாணவர்க</a:t>
            </a:r>
            <a:r>
              <a:rPr lang="en-US" sz="1500" dirty="0" err="1" smtClean="0"/>
              <a:t>ள்</a:t>
            </a:r>
            <a:r>
              <a:rPr lang="en-US" sz="1500" dirty="0" smtClean="0"/>
              <a:t> </a:t>
            </a:r>
            <a:r>
              <a:rPr lang="ta-IN" sz="1500" dirty="0" smtClean="0"/>
              <a:t>யார்</a:t>
            </a:r>
            <a:r>
              <a:rPr lang="en-US" sz="1500" dirty="0" smtClean="0"/>
              <a:t> 104, -104 </a:t>
            </a:r>
            <a:r>
              <a:rPr lang="ta-IN" sz="1500" dirty="0" smtClean="0"/>
              <a:t>ஐ முதலில் அடைகிறார்களோ அவர்களே வெற்றி பெற்றவர் என கூறப்படுகிறது</a:t>
            </a:r>
            <a:r>
              <a:rPr lang="en-US" sz="1500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ta-IN" sz="1500" dirty="0" smtClean="0"/>
              <a:t>குழுவில் உள்ள மற்ற மாணவர்கள்</a:t>
            </a:r>
            <a:r>
              <a:rPr lang="en-US" sz="1500" dirty="0" smtClean="0"/>
              <a:t>, </a:t>
            </a:r>
            <a:r>
              <a:rPr lang="ta-IN" sz="1500" dirty="0" smtClean="0"/>
              <a:t>ஆட்டக்காரர்கள் </a:t>
            </a:r>
            <a:r>
              <a:rPr lang="en-US" sz="1500" dirty="0" err="1" smtClean="0"/>
              <a:t>இருவர்</a:t>
            </a:r>
            <a:r>
              <a:rPr lang="en-US" sz="1500" dirty="0" smtClean="0"/>
              <a:t>, (Players) </a:t>
            </a:r>
            <a:r>
              <a:rPr lang="ta-IN" sz="1500" dirty="0" smtClean="0"/>
              <a:t>விளையாடுவதையும்</a:t>
            </a:r>
            <a:r>
              <a:rPr lang="en-US" sz="1500" dirty="0" smtClean="0"/>
              <a:t>, </a:t>
            </a:r>
            <a:r>
              <a:rPr lang="ta-IN" sz="1500" dirty="0" smtClean="0"/>
              <a:t>அவர்கள் பெருக்கல் செயலிக</a:t>
            </a:r>
            <a:r>
              <a:rPr lang="en-US" sz="1500" dirty="0" err="1" smtClean="0"/>
              <a:t>ளைச்</a:t>
            </a:r>
            <a:r>
              <a:rPr lang="en-US" sz="1500" dirty="0" smtClean="0"/>
              <a:t> </a:t>
            </a:r>
            <a:r>
              <a:rPr lang="ta-IN" sz="1500" dirty="0" smtClean="0"/>
              <a:t>சரியாக</a:t>
            </a:r>
            <a:r>
              <a:rPr lang="en-US" sz="1500" dirty="0" err="1" smtClean="0"/>
              <a:t>ச்</a:t>
            </a:r>
            <a:r>
              <a:rPr lang="en-US" sz="1500" dirty="0" smtClean="0"/>
              <a:t> </a:t>
            </a:r>
            <a:r>
              <a:rPr lang="ta-IN" sz="1500" dirty="0" smtClean="0"/>
              <a:t>செய்கிறார்களா என்பதையும் கவனிப்பார்கள்</a:t>
            </a:r>
            <a:r>
              <a:rPr lang="en-US" sz="1500" dirty="0" smtClean="0"/>
              <a:t>.  </a:t>
            </a:r>
            <a:r>
              <a:rPr lang="ta-IN" sz="1500" dirty="0" smtClean="0"/>
              <a:t>இந்த</a:t>
            </a:r>
            <a:r>
              <a:rPr lang="en-US" sz="1500" dirty="0" err="1" smtClean="0"/>
              <a:t>ச்</a:t>
            </a:r>
            <a:r>
              <a:rPr lang="en-US" sz="1500" dirty="0" smtClean="0"/>
              <a:t> </a:t>
            </a:r>
            <a:r>
              <a:rPr lang="ta-IN" sz="1500" dirty="0" smtClean="0"/>
              <a:t>செயல்பாடு மூலம் மாணவர்கள் முழுக்களின் பெருக்கற்பலனை நன்றாக அறிந்துகொள்வார்கள்</a:t>
            </a:r>
            <a:endParaRPr lang="en-US" sz="1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9997440" cy="457200"/>
          </a:xfrm>
        </p:spPr>
        <p:txBody>
          <a:bodyPr>
            <a:normAutofit fontScale="90000"/>
          </a:bodyPr>
          <a:lstStyle/>
          <a:p>
            <a:r>
              <a:rPr lang="ta-IN" sz="4400" b="1" dirty="0" smtClean="0"/>
              <a:t>செயல்பாடு </a:t>
            </a:r>
            <a:r>
              <a:rPr lang="en-US" sz="4400" b="1" dirty="0" smtClean="0"/>
              <a:t>–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10463784" cy="5791200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ta-IN" b="1" dirty="0" smtClean="0"/>
              <a:t>கன செவ்வக</a:t>
            </a:r>
            <a:r>
              <a:rPr lang="en-US" b="1" dirty="0" smtClean="0"/>
              <a:t>  </a:t>
            </a:r>
            <a:r>
              <a:rPr lang="ta-IN" b="1" dirty="0" smtClean="0"/>
              <a:t>வடிவங்களில் உள்ள முகங்களின் எண்ணிக்கை எத்தனை</a:t>
            </a:r>
            <a:r>
              <a:rPr lang="en-US" b="1" dirty="0" smtClean="0"/>
              <a:t>?</a:t>
            </a:r>
            <a:endParaRPr lang="en-US" dirty="0" smtClean="0"/>
          </a:p>
          <a:p>
            <a:pPr algn="just">
              <a:lnSpc>
                <a:spcPct val="170000"/>
              </a:lnSpc>
              <a:buNone/>
            </a:pPr>
            <a:r>
              <a:rPr lang="en-US" dirty="0" smtClean="0"/>
              <a:t>	</a:t>
            </a:r>
            <a:r>
              <a:rPr lang="ta-IN" dirty="0" smtClean="0"/>
              <a:t>ஆசிரியர் மாணவர்களிடம் பல்வேறு வகையான கனசெவ்வக பொருள்களை கொடுத்து</a:t>
            </a:r>
            <a:r>
              <a:rPr lang="en-US" dirty="0" smtClean="0"/>
              <a:t>, </a:t>
            </a:r>
            <a:r>
              <a:rPr lang="ta-IN" dirty="0" smtClean="0"/>
              <a:t>அதில் எத்தனை முகங்கள் </a:t>
            </a:r>
            <a:r>
              <a:rPr lang="en-US" dirty="0" err="1" smtClean="0"/>
              <a:t>உள்ளன</a:t>
            </a:r>
            <a:r>
              <a:rPr lang="en-US" dirty="0" smtClean="0"/>
              <a:t> </a:t>
            </a:r>
            <a:r>
              <a:rPr lang="ta-IN" dirty="0" smtClean="0"/>
              <a:t>என கூற சொல்லுதல்</a:t>
            </a:r>
            <a:r>
              <a:rPr lang="en-IN" dirty="0" smtClean="0"/>
              <a:t>. </a:t>
            </a:r>
            <a:r>
              <a:rPr lang="ta-IN" dirty="0" smtClean="0"/>
              <a:t>வகுப்பறையில் உள்ள கனசெவ்வக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பொருள்களான கணித கருவி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பெட்டி</a:t>
            </a:r>
            <a:r>
              <a:rPr lang="en-US" dirty="0" smtClean="0"/>
              <a:t>, </a:t>
            </a:r>
            <a:r>
              <a:rPr lang="ta-IN" dirty="0" smtClean="0"/>
              <a:t>அழிப்பான் மற்றும் இதர பொருள்களை மாணவர்கள் உற்றுநோக்கி, கலந்துரையாட</a:t>
            </a:r>
            <a:r>
              <a:rPr lang="en-US" dirty="0" err="1" smtClean="0"/>
              <a:t>ச்</a:t>
            </a:r>
            <a:r>
              <a:rPr lang="en-US" dirty="0" smtClean="0"/>
              <a:t> </a:t>
            </a:r>
            <a:r>
              <a:rPr lang="ta-IN" dirty="0" smtClean="0"/>
              <a:t>சொல்லுதல் வேண்டும்</a:t>
            </a:r>
            <a:r>
              <a:rPr lang="en-US" dirty="0" smtClean="0"/>
              <a:t>.  </a:t>
            </a:r>
            <a:r>
              <a:rPr lang="ta-IN" dirty="0" smtClean="0"/>
              <a:t>இந்த</a:t>
            </a:r>
            <a:r>
              <a:rPr lang="en-US" dirty="0" err="1" smtClean="0"/>
              <a:t>ச்</a:t>
            </a:r>
            <a:r>
              <a:rPr lang="en-US" dirty="0" smtClean="0"/>
              <a:t> </a:t>
            </a:r>
            <a:r>
              <a:rPr lang="ta-IN" dirty="0" smtClean="0"/>
              <a:t>செயல்பாடுகள் மூலம் மாணவர்கள் கனசெவ்வக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பண்புகளை அறிந்து இருக்கிறார்களா</a:t>
            </a:r>
            <a:r>
              <a:rPr lang="en-US" dirty="0" smtClean="0"/>
              <a:t>? </a:t>
            </a:r>
            <a:r>
              <a:rPr lang="ta-IN" dirty="0" smtClean="0"/>
              <a:t>என்பதை</a:t>
            </a:r>
            <a:r>
              <a:rPr lang="en-US" dirty="0" err="1" smtClean="0"/>
              <a:t>த்</a:t>
            </a:r>
            <a:r>
              <a:rPr lang="en-US" dirty="0" smtClean="0"/>
              <a:t> </a:t>
            </a:r>
            <a:r>
              <a:rPr lang="ta-IN" dirty="0" smtClean="0"/>
              <a:t>தெரிந்து கொள்ளலாம்</a:t>
            </a:r>
            <a:r>
              <a:rPr lang="en-US" dirty="0" smtClean="0"/>
              <a:t>.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dirty="0" smtClean="0"/>
              <a:t>	</a:t>
            </a:r>
            <a:r>
              <a:rPr lang="ta-IN" dirty="0" smtClean="0"/>
              <a:t>மாணவர்களிடம்</a:t>
            </a:r>
            <a:r>
              <a:rPr lang="en-US" dirty="0" smtClean="0"/>
              <a:t> </a:t>
            </a:r>
            <a:r>
              <a:rPr lang="en-US" sz="4200" dirty="0" smtClean="0"/>
              <a:t>a, b, c </a:t>
            </a:r>
            <a:r>
              <a:rPr lang="ta-IN" dirty="0" smtClean="0"/>
              <a:t>பக்கங்கள் உடைய கனசெவ்வக</a:t>
            </a:r>
            <a:r>
              <a:rPr lang="en-US" dirty="0" smtClean="0"/>
              <a:t> </a:t>
            </a:r>
            <a:r>
              <a:rPr lang="ta-IN" dirty="0" smtClean="0"/>
              <a:t>உருவத்தை உற்றுநோக்கச் செய்து அதில் பல்வேறு விதமான வினாக்களை எழுப்பி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கலந்துரையாடலாம்</a:t>
            </a:r>
            <a:r>
              <a:rPr lang="en-US" dirty="0" smtClean="0"/>
              <a:t>.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dirty="0" smtClean="0"/>
              <a:t>	</a:t>
            </a:r>
            <a:r>
              <a:rPr lang="ta-IN" dirty="0" smtClean="0"/>
              <a:t>இரு பரிமாண வடிவங்கள் பற்றி மாணவர்கள் அறிந்திருக்கிறார்கள்</a:t>
            </a:r>
            <a:r>
              <a:rPr lang="en-US" dirty="0" smtClean="0"/>
              <a:t>. </a:t>
            </a:r>
            <a:r>
              <a:rPr lang="ta-IN" dirty="0" smtClean="0"/>
              <a:t>மேலும்</a:t>
            </a:r>
            <a:r>
              <a:rPr lang="en-US" dirty="0" smtClean="0"/>
              <a:t>  </a:t>
            </a:r>
            <a:r>
              <a:rPr lang="ta-IN" dirty="0" smtClean="0"/>
              <a:t>விவாதிக்க வேண்டிய வினாக்கள்</a:t>
            </a:r>
            <a:r>
              <a:rPr lang="en-US" dirty="0" smtClean="0"/>
              <a:t>:</a:t>
            </a:r>
          </a:p>
          <a:p>
            <a:pPr lvl="0" algn="just">
              <a:lnSpc>
                <a:spcPct val="17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ta-IN" dirty="0" smtClean="0"/>
              <a:t>கனசெவ்வகத்தில் ஒவ்வொரு முகமும் என்ன வடிவம்</a:t>
            </a:r>
            <a:r>
              <a:rPr lang="en-US" dirty="0" smtClean="0"/>
              <a:t>?</a:t>
            </a:r>
          </a:p>
          <a:p>
            <a:pPr lvl="0" algn="just">
              <a:lnSpc>
                <a:spcPct val="17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ta-IN" dirty="0" smtClean="0"/>
              <a:t>எல்லா முகங்களும் ஒரே வடிவமாக உள்ள</a:t>
            </a:r>
            <a:r>
              <a:rPr lang="en-US" dirty="0" err="1" smtClean="0"/>
              <a:t>வை</a:t>
            </a:r>
            <a:r>
              <a:rPr lang="en-US" dirty="0" smtClean="0"/>
              <a:t>?</a:t>
            </a:r>
          </a:p>
          <a:p>
            <a:pPr lvl="0" algn="just">
              <a:lnSpc>
                <a:spcPct val="17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ta-IN" dirty="0" smtClean="0"/>
              <a:t>ஒத்த முகங்கள் மற்றும் மாறுபட்ட முகங்கள் எவை</a:t>
            </a:r>
            <a:r>
              <a:rPr lang="en-US" dirty="0" smtClean="0"/>
              <a:t>? </a:t>
            </a:r>
            <a:r>
              <a:rPr lang="ta-IN" dirty="0" smtClean="0"/>
              <a:t>எவை</a:t>
            </a:r>
            <a:r>
              <a:rPr lang="en-US" dirty="0" smtClean="0"/>
              <a:t>? </a:t>
            </a:r>
            <a:r>
              <a:rPr lang="ta-IN" dirty="0" smtClean="0"/>
              <a:t>பட்டியலிடுக</a:t>
            </a:r>
            <a:r>
              <a:rPr lang="en-US" dirty="0" smtClean="0"/>
              <a:t>.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 l="16186" t="39601" r="62660" b="34188"/>
          <a:stretch>
            <a:fillRect/>
          </a:stretch>
        </p:blipFill>
        <p:spPr bwMode="auto">
          <a:xfrm>
            <a:off x="8648700" y="4648200"/>
            <a:ext cx="29337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4495800" cy="334962"/>
          </a:xfrm>
        </p:spPr>
        <p:txBody>
          <a:bodyPr>
            <a:normAutofit fontScale="90000"/>
          </a:bodyPr>
          <a:lstStyle/>
          <a:p>
            <a:r>
              <a:rPr lang="ta-IN" sz="4000" b="1" dirty="0" smtClean="0"/>
              <a:t>செயல்பாடு </a:t>
            </a:r>
            <a:r>
              <a:rPr lang="en-US" sz="4000" b="1" dirty="0" smtClean="0"/>
              <a:t>–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685800"/>
            <a:ext cx="10463784" cy="58674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ta-IN" sz="1800" dirty="0" smtClean="0"/>
              <a:t>மாணவர்களிடம் ஒரே முகங்கள் மற்றும் வெவ்வேறான முகங்களின் எண்ணிக்கையை</a:t>
            </a:r>
            <a:r>
              <a:rPr lang="en-US" sz="1800" dirty="0" err="1" smtClean="0"/>
              <a:t>க்</a:t>
            </a:r>
            <a:r>
              <a:rPr lang="en-US" sz="1800" dirty="0" smtClean="0"/>
              <a:t> </a:t>
            </a:r>
            <a:r>
              <a:rPr lang="ta-IN" sz="1800" dirty="0" smtClean="0"/>
              <a:t>கூற சொல்லுதல்</a:t>
            </a:r>
            <a:endParaRPr lang="en-US" sz="1800" dirty="0" smtClean="0"/>
          </a:p>
          <a:p>
            <a:pPr lvl="0" algn="just">
              <a:lnSpc>
                <a:spcPct val="150000"/>
              </a:lnSpc>
            </a:pPr>
            <a:r>
              <a:rPr lang="ta-IN" sz="1800" dirty="0" smtClean="0"/>
              <a:t>மாணவர்களிடம் படத்தில் உள்ள முப்பரிமாண வடிவத்தின் பரிமாணங்கள் பற்றி</a:t>
            </a:r>
            <a:r>
              <a:rPr lang="en-US" sz="1800" dirty="0" err="1" smtClean="0"/>
              <a:t>க்</a:t>
            </a:r>
            <a:r>
              <a:rPr lang="en-US" sz="1800" dirty="0" smtClean="0"/>
              <a:t> </a:t>
            </a:r>
            <a:r>
              <a:rPr lang="ta-IN" sz="1800" dirty="0" smtClean="0"/>
              <a:t>கலந்துரையாடலாம்</a:t>
            </a:r>
            <a:r>
              <a:rPr lang="en-US" sz="1800" dirty="0" smtClean="0"/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smtClean="0"/>
              <a:t>a, b </a:t>
            </a:r>
            <a:r>
              <a:rPr lang="ta-IN" sz="1800" dirty="0" smtClean="0"/>
              <a:t>பக்க அளவு கொண்ட கனசெவ்வகத்தின் முன்</a:t>
            </a:r>
            <a:r>
              <a:rPr lang="en-US" sz="1800" dirty="0" smtClean="0"/>
              <a:t>/</a:t>
            </a:r>
            <a:r>
              <a:rPr lang="ta-IN" sz="1800" dirty="0" smtClean="0"/>
              <a:t>பின் முகத்தின்</a:t>
            </a:r>
            <a:r>
              <a:rPr lang="en-US" sz="1800" dirty="0" smtClean="0"/>
              <a:t>  </a:t>
            </a:r>
            <a:r>
              <a:rPr lang="ta-IN" sz="1800" dirty="0" smtClean="0"/>
              <a:t>பரப்பு</a:t>
            </a:r>
            <a:r>
              <a:rPr lang="en-US" sz="1800" dirty="0" smtClean="0"/>
              <a:t> = </a:t>
            </a:r>
            <a:r>
              <a:rPr lang="en-US" sz="1800" dirty="0" err="1" smtClean="0"/>
              <a:t>ab</a:t>
            </a:r>
            <a:r>
              <a:rPr lang="en-US" sz="1800" dirty="0" smtClean="0"/>
              <a:t> </a:t>
            </a:r>
          </a:p>
          <a:p>
            <a:pPr lvl="0" algn="just">
              <a:lnSpc>
                <a:spcPct val="150000"/>
              </a:lnSpc>
            </a:pPr>
            <a:r>
              <a:rPr lang="ta-IN" sz="1800" dirty="0" smtClean="0"/>
              <a:t>கனசெவ்வகத்தின் முன் மற்றும் பின் முகங்களின் மொத்த பரப்பு</a:t>
            </a:r>
            <a:r>
              <a:rPr lang="en-US" sz="1800" dirty="0" smtClean="0"/>
              <a:t> = </a:t>
            </a:r>
            <a:r>
              <a:rPr lang="en-US" sz="1800" dirty="0" err="1" smtClean="0"/>
              <a:t>ab</a:t>
            </a:r>
            <a:r>
              <a:rPr lang="en-US" sz="1800" dirty="0" smtClean="0"/>
              <a:t> + </a:t>
            </a:r>
            <a:r>
              <a:rPr lang="en-US" sz="1800" dirty="0" err="1" smtClean="0"/>
              <a:t>ab</a:t>
            </a:r>
            <a:r>
              <a:rPr lang="en-US" sz="1800" dirty="0" smtClean="0"/>
              <a:t> = 2ab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smtClean="0"/>
              <a:t>a, c </a:t>
            </a:r>
            <a:r>
              <a:rPr lang="ta-IN" sz="1800" dirty="0" smtClean="0"/>
              <a:t>பக்கங்களை கொண்ட முகங்களின்  மொத்த பரப்பு</a:t>
            </a:r>
            <a:r>
              <a:rPr lang="en-US" sz="1800" dirty="0" smtClean="0"/>
              <a:t> = ac + ac = 2ac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smtClean="0"/>
              <a:t> b, c </a:t>
            </a:r>
            <a:r>
              <a:rPr lang="ta-IN" sz="1800" dirty="0" smtClean="0"/>
              <a:t>பக்கங்களை</a:t>
            </a:r>
            <a:r>
              <a:rPr lang="en-US" sz="1800" dirty="0" err="1" smtClean="0"/>
              <a:t>க்</a:t>
            </a:r>
            <a:r>
              <a:rPr lang="ta-IN" sz="1800" dirty="0" smtClean="0"/>
              <a:t> கொண்ட மேல் மற்றும் கீழ்  முகங்களின்</a:t>
            </a:r>
            <a:r>
              <a:rPr lang="en-US" sz="1800" dirty="0" smtClean="0"/>
              <a:t> </a:t>
            </a:r>
            <a:r>
              <a:rPr lang="ta-IN" sz="1800" dirty="0" smtClean="0"/>
              <a:t>மொத்தப்பரப்பு</a:t>
            </a:r>
            <a:r>
              <a:rPr lang="en-US" sz="1800" dirty="0" smtClean="0"/>
              <a:t> =</a:t>
            </a:r>
            <a:r>
              <a:rPr lang="en-US" sz="1800" dirty="0" err="1" smtClean="0"/>
              <a:t>bc+bc</a:t>
            </a:r>
            <a:r>
              <a:rPr lang="en-US" sz="1800" dirty="0" smtClean="0"/>
              <a:t> = 2bc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en-US" sz="1800" dirty="0" smtClean="0"/>
              <a:t>	</a:t>
            </a:r>
            <a:r>
              <a:rPr lang="ta-IN" sz="1800" dirty="0" smtClean="0"/>
              <a:t>எனவே</a:t>
            </a:r>
            <a:r>
              <a:rPr lang="en-US" sz="1800" dirty="0" smtClean="0"/>
              <a:t>, </a:t>
            </a:r>
            <a:r>
              <a:rPr lang="ta-IN" sz="1800" dirty="0" smtClean="0"/>
              <a:t>கனசெவ்வகத்தின் மொத்த மேற்பரப்பு</a:t>
            </a:r>
            <a:r>
              <a:rPr lang="en-US" sz="1800" dirty="0" smtClean="0"/>
              <a:t> = 2ab+2bc+2ac = 2(</a:t>
            </a:r>
            <a:r>
              <a:rPr lang="en-US" sz="1800" dirty="0" err="1" smtClean="0"/>
              <a:t>ab</a:t>
            </a:r>
            <a:r>
              <a:rPr lang="en-US" sz="1800" dirty="0" smtClean="0"/>
              <a:t> + </a:t>
            </a:r>
            <a:r>
              <a:rPr lang="en-US" sz="1800" dirty="0" err="1" smtClean="0"/>
              <a:t>bc+ca</a:t>
            </a:r>
            <a:r>
              <a:rPr lang="en-US" sz="1800" dirty="0" smtClean="0"/>
              <a:t>) </a:t>
            </a:r>
            <a:r>
              <a:rPr lang="ta-IN" sz="1800" dirty="0" smtClean="0"/>
              <a:t>சதுர அலகுகள்</a:t>
            </a:r>
            <a:r>
              <a:rPr lang="en-US" sz="18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ta-IN" sz="1800" dirty="0" smtClean="0"/>
              <a:t>எல்லா</a:t>
            </a:r>
            <a:r>
              <a:rPr lang="en-US" sz="1800" dirty="0" err="1" smtClean="0"/>
              <a:t>ப்</a:t>
            </a:r>
            <a:r>
              <a:rPr lang="en-US" sz="1800" dirty="0" smtClean="0"/>
              <a:t> </a:t>
            </a:r>
            <a:r>
              <a:rPr lang="ta-IN" sz="1800" dirty="0" smtClean="0"/>
              <a:t>பக்கமும் சமமாக இருந்தால்</a:t>
            </a:r>
            <a:r>
              <a:rPr lang="en-IN" sz="1800" dirty="0" smtClean="0"/>
              <a:t>, </a:t>
            </a:r>
            <a:r>
              <a:rPr lang="en-US" sz="1800" dirty="0" smtClean="0"/>
              <a:t>(</a:t>
            </a:r>
            <a:r>
              <a:rPr lang="ta-IN" sz="1800" dirty="0" smtClean="0"/>
              <a:t>அதாவது</a:t>
            </a:r>
            <a:r>
              <a:rPr lang="en-US" sz="1800" dirty="0" smtClean="0"/>
              <a:t> a = b = c)</a:t>
            </a:r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 </a:t>
            </a:r>
            <a:r>
              <a:rPr lang="ta-IN" sz="1800" dirty="0" smtClean="0"/>
              <a:t>மொத்த மேற்பரப்பு</a:t>
            </a:r>
            <a:r>
              <a:rPr lang="en-US" sz="1800" dirty="0" smtClean="0"/>
              <a:t> = 2a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+2a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+ 2a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= 6a</a:t>
            </a:r>
            <a:r>
              <a:rPr lang="en-US" sz="1800" baseline="30000" dirty="0" smtClean="0"/>
              <a:t>2  </a:t>
            </a:r>
            <a:r>
              <a:rPr lang="ta-IN" sz="1800" dirty="0" smtClean="0"/>
              <a:t>சதுர அலகுகள்</a:t>
            </a:r>
            <a:r>
              <a:rPr lang="en-US" sz="1800" dirty="0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10210800" cy="563562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குழு</a:t>
            </a:r>
            <a:r>
              <a:rPr lang="en-US" sz="3200" dirty="0" smtClean="0"/>
              <a:t> </a:t>
            </a:r>
            <a:r>
              <a:rPr lang="en-US" sz="3200" dirty="0" err="1" smtClean="0"/>
              <a:t>அமைத்தல்</a:t>
            </a:r>
            <a:r>
              <a:rPr lang="en-US" sz="3200" dirty="0" smtClean="0"/>
              <a:t> </a:t>
            </a:r>
            <a:r>
              <a:rPr lang="en-US" sz="3200" dirty="0" err="1" smtClean="0"/>
              <a:t>மற்றும்</a:t>
            </a:r>
            <a:r>
              <a:rPr lang="en-US" sz="3200" dirty="0" smtClean="0"/>
              <a:t> </a:t>
            </a:r>
            <a:r>
              <a:rPr lang="en-US" sz="3200" dirty="0" err="1" smtClean="0"/>
              <a:t>செயல்பாடுகளை</a:t>
            </a:r>
            <a:r>
              <a:rPr lang="en-US" sz="3200" dirty="0" smtClean="0"/>
              <a:t> </a:t>
            </a:r>
            <a:r>
              <a:rPr lang="en-US" sz="3200" dirty="0" err="1" smtClean="0"/>
              <a:t>அமைத்தல்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10311384" cy="5562600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3600" dirty="0" err="1" smtClean="0"/>
              <a:t>பங்கேற்பாளர்களை</a:t>
            </a:r>
            <a:r>
              <a:rPr lang="en-US" sz="3600" dirty="0" smtClean="0"/>
              <a:t> 6 </a:t>
            </a:r>
            <a:r>
              <a:rPr lang="en-US" sz="3600" dirty="0" err="1" smtClean="0"/>
              <a:t>குழுக்களாக</a:t>
            </a:r>
            <a:r>
              <a:rPr lang="en-US" sz="3600" dirty="0" smtClean="0"/>
              <a:t> </a:t>
            </a:r>
            <a:r>
              <a:rPr lang="en-US" sz="3600" dirty="0" err="1" smtClean="0"/>
              <a:t>பிரிக்கவும்</a:t>
            </a:r>
            <a:r>
              <a:rPr lang="en-US" sz="3600" dirty="0" smtClean="0"/>
              <a:t>. </a:t>
            </a:r>
            <a:r>
              <a:rPr lang="en-US" sz="3600" dirty="0" smtClean="0">
                <a:latin typeface="Latha" pitchFamily="34" charset="0"/>
                <a:cs typeface="Latha" pitchFamily="34" charset="0"/>
              </a:rPr>
              <a:t> </a:t>
            </a:r>
            <a:endParaRPr lang="en-US" sz="3600" dirty="0" smtClean="0"/>
          </a:p>
          <a:p>
            <a:pPr algn="just">
              <a:lnSpc>
                <a:spcPct val="170000"/>
              </a:lnSpc>
            </a:pPr>
            <a:r>
              <a:rPr lang="en-US" sz="3600" dirty="0" err="1" smtClean="0"/>
              <a:t>ஒவ்வொரு</a:t>
            </a:r>
            <a:r>
              <a:rPr lang="en-US" sz="3600" dirty="0" smtClean="0"/>
              <a:t> </a:t>
            </a:r>
            <a:r>
              <a:rPr lang="en-US" sz="3600" dirty="0" err="1" smtClean="0"/>
              <a:t>குழுவிற்கும்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கீழ்க்கண்டவாறு</a:t>
            </a:r>
            <a:r>
              <a:rPr lang="en-US" sz="3600" dirty="0" smtClean="0"/>
              <a:t> </a:t>
            </a:r>
            <a:r>
              <a:rPr lang="en-US" sz="3600" dirty="0" err="1" smtClean="0"/>
              <a:t>தலைப்பினை</a:t>
            </a:r>
            <a:r>
              <a:rPr lang="en-US" sz="3600" dirty="0" smtClean="0"/>
              <a:t> </a:t>
            </a:r>
            <a:r>
              <a:rPr lang="en-US" sz="3600" dirty="0" err="1" smtClean="0"/>
              <a:t>வழங்கி</a:t>
            </a:r>
            <a:r>
              <a:rPr lang="en-US" sz="3600" dirty="0" smtClean="0"/>
              <a:t>, </a:t>
            </a:r>
            <a:r>
              <a:rPr lang="en-US" sz="3600" dirty="0" err="1" smtClean="0"/>
              <a:t>அக்கருத்தை</a:t>
            </a:r>
            <a:r>
              <a:rPr lang="en-US" sz="3600" dirty="0" smtClean="0"/>
              <a:t> </a:t>
            </a:r>
            <a:r>
              <a:rPr lang="en-US" sz="3600" dirty="0" err="1" smtClean="0"/>
              <a:t>அடையும்</a:t>
            </a:r>
            <a:r>
              <a:rPr lang="en-US" sz="3600" dirty="0" smtClean="0"/>
              <a:t> </a:t>
            </a:r>
            <a:r>
              <a:rPr lang="en-US" sz="3600" dirty="0" err="1" smtClean="0"/>
              <a:t>விதமான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செயல்பாடுகளை</a:t>
            </a:r>
            <a:r>
              <a:rPr lang="en-US" sz="3600" dirty="0" smtClean="0"/>
              <a:t> </a:t>
            </a:r>
            <a:r>
              <a:rPr lang="en-US" sz="3600" dirty="0" err="1" smtClean="0"/>
              <a:t>தாளில்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எழுத</a:t>
            </a:r>
            <a:r>
              <a:rPr lang="en-US" sz="3600" dirty="0" smtClean="0"/>
              <a:t> </a:t>
            </a:r>
            <a:r>
              <a:rPr lang="en-US" sz="3600" dirty="0" err="1" smtClean="0"/>
              <a:t>சொல்லவும்</a:t>
            </a:r>
            <a:r>
              <a:rPr lang="en-US" sz="3600" dirty="0" smtClean="0"/>
              <a:t>.</a:t>
            </a:r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1:</a:t>
            </a:r>
            <a:r>
              <a:rPr lang="en-US" sz="3600" dirty="0" smtClean="0"/>
              <a:t> 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Addition and Subtraction on Integers</a:t>
            </a:r>
            <a:endParaRPr lang="en-US" sz="3600" b="1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2:  Profit and Loss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3: Multiplication of fraction and integers 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4:  Volume of the Cylinder and Cone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5:  Properties of  a Triangle 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6: Data </a:t>
            </a:r>
            <a:r>
              <a:rPr lang="en-US" sz="3600" b="1" dirty="0" err="1" smtClean="0"/>
              <a:t>interpretion</a:t>
            </a:r>
            <a:r>
              <a:rPr lang="en-US" sz="3600" b="1" dirty="0" smtClean="0"/>
              <a:t> </a:t>
            </a:r>
            <a:r>
              <a:rPr lang="en-US" sz="3600" dirty="0" smtClean="0"/>
              <a:t>(</a:t>
            </a:r>
            <a:r>
              <a:rPr lang="en-US" sz="3600" b="1" dirty="0" smtClean="0"/>
              <a:t>Mean, median ,mode</a:t>
            </a:r>
            <a:r>
              <a:rPr lang="en-US" sz="3600" dirty="0" smtClean="0"/>
              <a:t>)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sz="3600" dirty="0" smtClean="0"/>
              <a:t>		</a:t>
            </a:r>
            <a:r>
              <a:rPr lang="en-US" sz="3600" dirty="0" err="1" smtClean="0"/>
              <a:t>அதனைக்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குழுவில்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விவாதித்து</a:t>
            </a:r>
            <a:r>
              <a:rPr lang="en-US" sz="3600" dirty="0" smtClean="0"/>
              <a:t>, </a:t>
            </a:r>
            <a:r>
              <a:rPr lang="en-US" sz="3600" dirty="0" err="1" smtClean="0"/>
              <a:t>கூடுதல்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செயல்பாடுகளை</a:t>
            </a:r>
            <a:r>
              <a:rPr lang="en-US" sz="3600" dirty="0" smtClean="0"/>
              <a:t> / </a:t>
            </a:r>
            <a:r>
              <a:rPr lang="en-US" sz="3600" dirty="0" err="1" smtClean="0"/>
              <a:t>கருத்துகளைச்</a:t>
            </a:r>
            <a:r>
              <a:rPr lang="en-US" sz="3600" dirty="0" smtClean="0"/>
              <a:t> </a:t>
            </a:r>
            <a:r>
              <a:rPr lang="en-US" sz="3600" dirty="0" err="1" smtClean="0"/>
              <a:t>சேர்த்தல்</a:t>
            </a:r>
            <a:r>
              <a:rPr lang="en-US" sz="3600" dirty="0" smtClean="0"/>
              <a:t> / </a:t>
            </a:r>
            <a:r>
              <a:rPr lang="en-US" sz="3600" dirty="0" err="1" smtClean="0"/>
              <a:t>நீக்கல்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போன்றவற்றை</a:t>
            </a:r>
            <a:r>
              <a:rPr lang="en-US" sz="3600" dirty="0" smtClean="0"/>
              <a:t> </a:t>
            </a:r>
            <a:r>
              <a:rPr lang="en-US" sz="3600" dirty="0" err="1" smtClean="0"/>
              <a:t>மேற்கொள்ளவும்</a:t>
            </a:r>
            <a:r>
              <a:rPr lang="en-US" sz="3600" dirty="0" smtClean="0"/>
              <a:t>.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143000"/>
            <a:ext cx="9997440" cy="5105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err="1" smtClean="0"/>
              <a:t>நாள்</a:t>
            </a:r>
            <a:r>
              <a:rPr lang="en-US" dirty="0" smtClean="0"/>
              <a:t> 5 - </a:t>
            </a:r>
            <a:r>
              <a:rPr lang="en-US" dirty="0" err="1" smtClean="0"/>
              <a:t>உயர்</a:t>
            </a:r>
            <a:r>
              <a:rPr lang="en-US" dirty="0" smtClean="0"/>
              <a:t> </a:t>
            </a:r>
            <a:r>
              <a:rPr lang="en-US" dirty="0" err="1" smtClean="0"/>
              <a:t>தொடக்க</a:t>
            </a:r>
            <a:r>
              <a:rPr lang="en-US" dirty="0" smtClean="0"/>
              <a:t> </a:t>
            </a:r>
            <a:r>
              <a:rPr lang="en-US" dirty="0" err="1" smtClean="0"/>
              <a:t>வகுப்பு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குழு</a:t>
            </a:r>
            <a:r>
              <a:rPr lang="en-US" dirty="0" smtClean="0"/>
              <a:t> </a:t>
            </a:r>
            <a:r>
              <a:rPr lang="en-US" dirty="0" err="1" smtClean="0"/>
              <a:t>வழங்குதல்</a:t>
            </a:r>
            <a:r>
              <a:rPr lang="en-US" dirty="0" smtClean="0"/>
              <a:t> (90 </a:t>
            </a:r>
            <a:r>
              <a:rPr lang="en-US" dirty="0" err="1" smtClean="0"/>
              <a:t>நிமிடங்கள்</a:t>
            </a:r>
            <a:r>
              <a:rPr lang="en-US" dirty="0" smtClean="0"/>
              <a:t>)</a:t>
            </a:r>
          </a:p>
          <a:p>
            <a:pPr algn="just">
              <a:lnSpc>
                <a:spcPct val="160000"/>
              </a:lnSpc>
              <a:buNone/>
            </a:pPr>
            <a:r>
              <a:rPr lang="en-US" dirty="0" smtClean="0"/>
              <a:t>  </a:t>
            </a:r>
          </a:p>
          <a:p>
            <a:pPr algn="just">
              <a:lnSpc>
                <a:spcPct val="160000"/>
              </a:lnSpc>
              <a:buNone/>
            </a:pPr>
            <a:r>
              <a:rPr lang="en-US" dirty="0" smtClean="0"/>
              <a:t>	</a:t>
            </a:r>
            <a:r>
              <a:rPr lang="en-US" dirty="0" err="1" smtClean="0"/>
              <a:t>ஒவ்வொரு</a:t>
            </a:r>
            <a:r>
              <a:rPr lang="en-US" dirty="0" smtClean="0"/>
              <a:t> </a:t>
            </a:r>
            <a:r>
              <a:rPr lang="en-US" dirty="0" err="1" smtClean="0"/>
              <a:t>குழுவிலிருந்தும்</a:t>
            </a:r>
            <a:r>
              <a:rPr lang="en-US" dirty="0" smtClean="0"/>
              <a:t> </a:t>
            </a:r>
            <a:r>
              <a:rPr lang="en-US" dirty="0" err="1" smtClean="0"/>
              <a:t>ஒருவர்</a:t>
            </a:r>
            <a:r>
              <a:rPr lang="en-US" dirty="0" smtClean="0"/>
              <a:t> </a:t>
            </a:r>
            <a:r>
              <a:rPr lang="en-US" dirty="0" err="1" smtClean="0"/>
              <a:t>தங்கள்</a:t>
            </a:r>
            <a:r>
              <a:rPr lang="en-US" dirty="0" smtClean="0"/>
              <a:t> </a:t>
            </a:r>
            <a:r>
              <a:rPr lang="en-US" dirty="0" err="1" smtClean="0"/>
              <a:t>தயாரிப்பினை</a:t>
            </a:r>
            <a:r>
              <a:rPr lang="en-US" dirty="0" smtClean="0"/>
              <a:t> </a:t>
            </a:r>
            <a:r>
              <a:rPr lang="en-US" dirty="0" err="1" smtClean="0"/>
              <a:t>அனைவரின்</a:t>
            </a:r>
            <a:r>
              <a:rPr lang="en-US" dirty="0" smtClean="0"/>
              <a:t> </a:t>
            </a:r>
            <a:r>
              <a:rPr lang="en-US" dirty="0" err="1" smtClean="0"/>
              <a:t>முன்பாக</a:t>
            </a:r>
            <a:r>
              <a:rPr lang="en-US" dirty="0" smtClean="0"/>
              <a:t> </a:t>
            </a:r>
            <a:r>
              <a:rPr lang="en-US" dirty="0" err="1" smtClean="0"/>
              <a:t>வழங்குதல்</a:t>
            </a:r>
            <a:r>
              <a:rPr lang="en-US" dirty="0" smtClean="0"/>
              <a:t> </a:t>
            </a:r>
            <a:r>
              <a:rPr lang="en-US" dirty="0" err="1" smtClean="0"/>
              <a:t>வேண்டும்</a:t>
            </a:r>
            <a:r>
              <a:rPr lang="en-US" dirty="0" smtClean="0"/>
              <a:t>.</a:t>
            </a:r>
          </a:p>
          <a:p>
            <a:pPr algn="just">
              <a:lnSpc>
                <a:spcPct val="160000"/>
              </a:lnSpc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916</TotalTime>
  <Words>444</Words>
  <Application>Microsoft Office PowerPoint</Application>
  <PresentationFormat>Custom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நாள் 4 – உயர் தொடக்க வகுப்பு – கருத்தாளர் சில மாதிரிச் செயல்பாடுகளை வழங்குதல்  மற்றும்  குழு அமைத்தல், குழுவாக செயல்பாடுகளை வடிவமைத்தல் (90 நிமிடங்கள்) </vt:lpstr>
      <vt:lpstr>கணித செயல்பாடுகள்</vt:lpstr>
      <vt:lpstr>செயல்பாடு – 1</vt:lpstr>
      <vt:lpstr>செயல்பாடு – 2</vt:lpstr>
      <vt:lpstr>Slide 5</vt:lpstr>
      <vt:lpstr>செயல்பாடு – 3</vt:lpstr>
      <vt:lpstr>செயல்பாடு – 3</vt:lpstr>
      <vt:lpstr>குழு அமைத்தல் மற்றும் செயல்பாடுகளை அமைத்தல்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கணிதப் பாடத்திற்கான கற்றல் விளைவுகள்</dc:title>
  <dc:creator>A.SENTHIL RAJ</dc:creator>
  <cp:lastModifiedBy>hp1</cp:lastModifiedBy>
  <cp:revision>199</cp:revision>
  <dcterms:created xsi:type="dcterms:W3CDTF">2017-08-23T09:58:09Z</dcterms:created>
  <dcterms:modified xsi:type="dcterms:W3CDTF">2019-10-01T11:10:25Z</dcterms:modified>
</cp:coreProperties>
</file>